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544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7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1085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502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178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5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6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294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65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B59B61-F22C-4CB3-B9D8-7EE4CCD2F0FA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25177A-DD26-4577-B690-586CAD11250A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49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.svg"/><Relationship Id="rId3" Type="http://schemas.openxmlformats.org/officeDocument/2006/relationships/image" Target="../media/image22.svg"/><Relationship Id="rId7" Type="http://schemas.openxmlformats.org/officeDocument/2006/relationships/image" Target="../media/image18.svg"/><Relationship Id="rId12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00CD75-D77F-49B0-B7ED-83EBC1C1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fr-FR" sz="6000" dirty="0">
                <a:solidFill>
                  <a:srgbClr val="2A1A00"/>
                </a:solidFill>
              </a:rPr>
              <a:t>Ride </a:t>
            </a:r>
            <a:r>
              <a:rPr lang="fr-FR" sz="6000" dirty="0" err="1">
                <a:solidFill>
                  <a:srgbClr val="2A1A00"/>
                </a:solidFill>
              </a:rPr>
              <a:t>your</a:t>
            </a:r>
            <a:r>
              <a:rPr lang="fr-FR" sz="6000" dirty="0">
                <a:solidFill>
                  <a:srgbClr val="2A1A00"/>
                </a:solidFill>
              </a:rPr>
              <a:t> </a:t>
            </a:r>
            <a:r>
              <a:rPr lang="fr-FR" sz="6000" dirty="0" err="1">
                <a:solidFill>
                  <a:srgbClr val="2A1A00"/>
                </a:solidFill>
              </a:rPr>
              <a:t>vibes</a:t>
            </a:r>
            <a:endParaRPr lang="en-US" sz="6000" dirty="0">
              <a:solidFill>
                <a:srgbClr val="2A1A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5A81C3-F902-4E4B-A4F5-2B3A41C3E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854" y="5338354"/>
            <a:ext cx="3577802" cy="99203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3F3F2"/>
                </a:solidFill>
              </a:rPr>
              <a:t>Living the beat…</a:t>
            </a:r>
            <a:endParaRPr lang="en-US" dirty="0">
              <a:solidFill>
                <a:srgbClr val="F3F3F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717A6C-9CE1-4020-824C-3D294FFB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lovite">
            <a:hlinkClick r:id="" action="ppaction://media"/>
            <a:extLst>
              <a:ext uri="{FF2B5EF4-FFF2-40B4-BE49-F238E27FC236}">
                <a16:creationId xmlns:a16="http://schemas.microsoft.com/office/drawing/2014/main" id="{28566909-08A8-4DC0-872E-33B570F003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5" y="0"/>
            <a:ext cx="12192336" cy="6858000"/>
          </a:xfrm>
        </p:spPr>
      </p:pic>
    </p:spTree>
    <p:extLst>
      <p:ext uri="{BB962C8B-B14F-4D97-AF65-F5344CB8AC3E}">
        <p14:creationId xmlns:p14="http://schemas.microsoft.com/office/powerpoint/2010/main" val="221365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5C35E60-ACB3-4591-AFD7-6032FF7CC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47"/>
          <a:stretch/>
        </p:blipFill>
        <p:spPr>
          <a:xfrm rot="10800000">
            <a:off x="1976112" y="1173515"/>
            <a:ext cx="8239775" cy="45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86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F0013-E906-4657-86ED-59586503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277" y="235230"/>
            <a:ext cx="10018713" cy="1752599"/>
          </a:xfrm>
        </p:spPr>
        <p:txBody>
          <a:bodyPr/>
          <a:lstStyle/>
          <a:p>
            <a:r>
              <a:rPr lang="fr-FR" dirty="0"/>
              <a:t>DE notre concept…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36BA5B-BCDF-41C5-A85E-4520597E4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12437" r="64533"/>
          <a:stretch/>
        </p:blipFill>
        <p:spPr>
          <a:xfrm>
            <a:off x="7848576" y="1485709"/>
            <a:ext cx="2943719" cy="5137061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AEC7BD19-5D9C-4F56-8C3C-204D8C581250}"/>
              </a:ext>
            </a:extLst>
          </p:cNvPr>
          <p:cNvSpPr txBox="1">
            <a:spLocks/>
          </p:cNvSpPr>
          <p:nvPr/>
        </p:nvSpPr>
        <p:spPr>
          <a:xfrm>
            <a:off x="1183989" y="1293211"/>
            <a:ext cx="4260208" cy="67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>
                <a:solidFill>
                  <a:schemeClr val="tx1"/>
                </a:solidFill>
                <a:latin typeface="+mj-lt"/>
              </a:rPr>
              <a:t>Mon «</a:t>
            </a:r>
            <a:r>
              <a:rPr lang="fr-FR" sz="2800" dirty="0" err="1">
                <a:solidFill>
                  <a:schemeClr val="tx1"/>
                </a:solidFill>
                <a:latin typeface="+mj-lt"/>
              </a:rPr>
              <a:t>Biking</a:t>
            </a:r>
            <a:r>
              <a:rPr lang="fr-FR" sz="2800" dirty="0">
                <a:solidFill>
                  <a:schemeClr val="tx1"/>
                </a:solidFill>
                <a:latin typeface="+mj-lt"/>
              </a:rPr>
              <a:t> </a:t>
            </a:r>
            <a:r>
              <a:rPr lang="fr-FR" sz="2800" dirty="0" err="1">
                <a:solidFill>
                  <a:schemeClr val="tx1"/>
                </a:solidFill>
                <a:latin typeface="+mj-lt"/>
              </a:rPr>
              <a:t>Companion</a:t>
            </a:r>
            <a:r>
              <a:rPr lang="fr-FR" sz="2800" dirty="0">
                <a:solidFill>
                  <a:schemeClr val="tx1"/>
                </a:solidFill>
                <a:latin typeface="+mj-lt"/>
              </a:rPr>
              <a:t>»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56E86A1F-6BD6-4DA3-B81C-D7234773EBA2}"/>
              </a:ext>
            </a:extLst>
          </p:cNvPr>
          <p:cNvSpPr txBox="1">
            <a:spLocks/>
          </p:cNvSpPr>
          <p:nvPr/>
        </p:nvSpPr>
        <p:spPr>
          <a:xfrm>
            <a:off x="1506564" y="1968460"/>
            <a:ext cx="3437290" cy="992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>
                <a:solidFill>
                  <a:schemeClr val="tx1"/>
                </a:solidFill>
                <a:latin typeface="+mj-lt"/>
              </a:rPr>
              <a:t>Pratique et esthétique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ABD7219-F78C-4BB0-9A32-DB38595EC4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47"/>
          <a:stretch/>
        </p:blipFill>
        <p:spPr>
          <a:xfrm rot="10800000">
            <a:off x="1221672" y="2960498"/>
            <a:ext cx="5615855" cy="30744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54945A-DCB7-495C-8B25-AA67E2C5D9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8"/>
          <a:stretch/>
        </p:blipFill>
        <p:spPr>
          <a:xfrm rot="10800000">
            <a:off x="6837527" y="174153"/>
            <a:ext cx="4965818" cy="8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4113E0-12B8-4A5D-BE2D-6EEC3294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575" y="235232"/>
            <a:ext cx="10018713" cy="1752599"/>
          </a:xfrm>
        </p:spPr>
        <p:txBody>
          <a:bodyPr/>
          <a:lstStyle/>
          <a:p>
            <a:r>
              <a:rPr lang="fr-FR" dirty="0"/>
              <a:t>… à notre solution</a:t>
            </a:r>
            <a:endParaRPr lang="en-US" dirty="0"/>
          </a:p>
        </p:txBody>
      </p:sp>
      <p:pic>
        <p:nvPicPr>
          <p:cNvPr id="5" name="Graphique 4" descr="Cyclisme">
            <a:extLst>
              <a:ext uri="{FF2B5EF4-FFF2-40B4-BE49-F238E27FC236}">
                <a16:creationId xmlns:a16="http://schemas.microsoft.com/office/drawing/2014/main" id="{D2B29EAF-5282-484F-8E34-F3E2EDA48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438" y="1791870"/>
            <a:ext cx="1254955" cy="1254955"/>
          </a:xfrm>
          <a:prstGeom prst="rect">
            <a:avLst/>
          </a:prstGeom>
        </p:spPr>
      </p:pic>
      <p:pic>
        <p:nvPicPr>
          <p:cNvPr id="7" name="Graphique 6" descr="Ligne fléchée : tout droit">
            <a:extLst>
              <a:ext uri="{FF2B5EF4-FFF2-40B4-BE49-F238E27FC236}">
                <a16:creationId xmlns:a16="http://schemas.microsoft.com/office/drawing/2014/main" id="{5256ECEE-EE2A-4593-A00D-7526802F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939928" y="2122269"/>
            <a:ext cx="914400" cy="914400"/>
          </a:xfrm>
          <a:prstGeom prst="rect">
            <a:avLst/>
          </a:prstGeom>
        </p:spPr>
      </p:pic>
      <p:pic>
        <p:nvPicPr>
          <p:cNvPr id="13" name="Graphique 12" descr="Pulsation">
            <a:extLst>
              <a:ext uri="{FF2B5EF4-FFF2-40B4-BE49-F238E27FC236}">
                <a16:creationId xmlns:a16="http://schemas.microsoft.com/office/drawing/2014/main" id="{A54A3FA1-9DCC-42E8-9019-D92C3F749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9609" y="1898787"/>
            <a:ext cx="1254955" cy="1254955"/>
          </a:xfrm>
          <a:prstGeom prst="rect">
            <a:avLst/>
          </a:prstGeom>
        </p:spPr>
      </p:pic>
      <p:pic>
        <p:nvPicPr>
          <p:cNvPr id="14" name="Graphique 13" descr="Ligne fléchée : tout droit">
            <a:extLst>
              <a:ext uri="{FF2B5EF4-FFF2-40B4-BE49-F238E27FC236}">
                <a16:creationId xmlns:a16="http://schemas.microsoft.com/office/drawing/2014/main" id="{95257296-E1A9-4ECA-A872-7D5B7E92D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442335" y="2122268"/>
            <a:ext cx="914400" cy="914400"/>
          </a:xfrm>
          <a:prstGeom prst="rect">
            <a:avLst/>
          </a:prstGeom>
        </p:spPr>
      </p:pic>
      <p:pic>
        <p:nvPicPr>
          <p:cNvPr id="16" name="Graphique 15" descr="Processeur">
            <a:extLst>
              <a:ext uri="{FF2B5EF4-FFF2-40B4-BE49-F238E27FC236}">
                <a16:creationId xmlns:a16="http://schemas.microsoft.com/office/drawing/2014/main" id="{8448C1AC-062F-46CD-820D-9ECBA84C2E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9880" y="1889479"/>
            <a:ext cx="1256400" cy="1256400"/>
          </a:xfrm>
          <a:prstGeom prst="rect">
            <a:avLst/>
          </a:prstGeom>
        </p:spPr>
      </p:pic>
      <p:pic>
        <p:nvPicPr>
          <p:cNvPr id="18" name="Graphique 17" descr="Nuage">
            <a:extLst>
              <a:ext uri="{FF2B5EF4-FFF2-40B4-BE49-F238E27FC236}">
                <a16:creationId xmlns:a16="http://schemas.microsoft.com/office/drawing/2014/main" id="{00F57D66-1E82-4C74-8473-BEC326AB4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2085" y="4473601"/>
            <a:ext cx="1256400" cy="1256400"/>
          </a:xfrm>
          <a:prstGeom prst="rect">
            <a:avLst/>
          </a:prstGeom>
        </p:spPr>
      </p:pic>
      <p:pic>
        <p:nvPicPr>
          <p:cNvPr id="19" name="Graphique 18" descr="Ligne fléchée : tout droit">
            <a:extLst>
              <a:ext uri="{FF2B5EF4-FFF2-40B4-BE49-F238E27FC236}">
                <a16:creationId xmlns:a16="http://schemas.microsoft.com/office/drawing/2014/main" id="{FA835312-6ABA-4E0A-8839-F996568A7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841825" y="3499340"/>
            <a:ext cx="914400" cy="91440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29839F48-2234-44D9-9B2C-456424CBCC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53407" y="4573341"/>
            <a:ext cx="914401" cy="914401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1393699D-70B8-4863-8B6D-AC8FA044D4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80357" y="4615546"/>
            <a:ext cx="914401" cy="914401"/>
          </a:xfrm>
          <a:prstGeom prst="rect">
            <a:avLst/>
          </a:prstGeom>
        </p:spPr>
      </p:pic>
      <p:pic>
        <p:nvPicPr>
          <p:cNvPr id="29" name="Graphique 28" descr="Ligne fléchée : tout droit">
            <a:extLst>
              <a:ext uri="{FF2B5EF4-FFF2-40B4-BE49-F238E27FC236}">
                <a16:creationId xmlns:a16="http://schemas.microsoft.com/office/drawing/2014/main" id="{8AE24D55-1CF0-4383-8A76-86590E52D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1221" y="4673081"/>
            <a:ext cx="914400" cy="914400"/>
          </a:xfrm>
          <a:prstGeom prst="rect">
            <a:avLst/>
          </a:prstGeom>
        </p:spPr>
      </p:pic>
      <p:pic>
        <p:nvPicPr>
          <p:cNvPr id="30" name="Graphique 29" descr="Ligne fléchée : tout droit">
            <a:extLst>
              <a:ext uri="{FF2B5EF4-FFF2-40B4-BE49-F238E27FC236}">
                <a16:creationId xmlns:a16="http://schemas.microsoft.com/office/drawing/2014/main" id="{51D5B77D-743F-4FD1-8875-CA78347C3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7584" y="4665297"/>
            <a:ext cx="914400" cy="9144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C3D6DA5-ABF4-4210-9A6E-D92C9329B818}"/>
              </a:ext>
            </a:extLst>
          </p:cNvPr>
          <p:cNvSpPr txBox="1"/>
          <p:nvPr/>
        </p:nvSpPr>
        <p:spPr>
          <a:xfrm>
            <a:off x="5168210" y="3059668"/>
            <a:ext cx="19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Capteur à effet hall</a:t>
            </a:r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A37C5F0-66A5-4480-B80E-3A14A1E64655}"/>
              </a:ext>
            </a:extLst>
          </p:cNvPr>
          <p:cNvSpPr txBox="1"/>
          <p:nvPr/>
        </p:nvSpPr>
        <p:spPr>
          <a:xfrm>
            <a:off x="2600283" y="3059668"/>
            <a:ext cx="63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Vous</a:t>
            </a:r>
            <a:endParaRPr lang="en-US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5ED604C-5E71-4B4B-AE16-625BDD39DB49}"/>
              </a:ext>
            </a:extLst>
          </p:cNvPr>
          <p:cNvSpPr txBox="1"/>
          <p:nvPr/>
        </p:nvSpPr>
        <p:spPr>
          <a:xfrm>
            <a:off x="8844132" y="3048782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MangoH</a:t>
            </a:r>
            <a:endParaRPr lang="en-US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BC02978-59CD-419F-82DF-D6D03B356AD4}"/>
              </a:ext>
            </a:extLst>
          </p:cNvPr>
          <p:cNvSpPr txBox="1"/>
          <p:nvPr/>
        </p:nvSpPr>
        <p:spPr>
          <a:xfrm>
            <a:off x="8948809" y="544698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Cloud</a:t>
            </a:r>
            <a:endParaRPr lang="en-US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EE5BEFE-13F3-4760-B048-ABA2835A35E7}"/>
              </a:ext>
            </a:extLst>
          </p:cNvPr>
          <p:cNvSpPr txBox="1"/>
          <p:nvPr/>
        </p:nvSpPr>
        <p:spPr>
          <a:xfrm>
            <a:off x="5765764" y="5579697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Serveur</a:t>
            </a:r>
            <a:endParaRPr lang="en-US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927EC38-4123-4EA5-A82C-4A4FE91C11A6}"/>
              </a:ext>
            </a:extLst>
          </p:cNvPr>
          <p:cNvSpPr txBox="1"/>
          <p:nvPr/>
        </p:nvSpPr>
        <p:spPr>
          <a:xfrm>
            <a:off x="2186691" y="5549949"/>
            <a:ext cx="182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Votre musique à votre rythme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1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AC8F76-9562-4A32-B131-B47090F1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9824"/>
          </a:xfrm>
        </p:spPr>
        <p:txBody>
          <a:bodyPr/>
          <a:lstStyle/>
          <a:p>
            <a:r>
              <a:rPr lang="fr-FR" dirty="0"/>
              <a:t>Un produit qui a de l’avenir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50E49D-51A2-4D68-91D5-DF244276AB9B}"/>
              </a:ext>
            </a:extLst>
          </p:cNvPr>
          <p:cNvSpPr txBox="1"/>
          <p:nvPr/>
        </p:nvSpPr>
        <p:spPr>
          <a:xfrm>
            <a:off x="1550504" y="1974571"/>
            <a:ext cx="516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Plus de capteurs pour plus de sécurité</a:t>
            </a:r>
            <a:endParaRPr lang="en-US" sz="2400" dirty="0">
              <a:latin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06C7E2-E860-4422-9BCD-D150C56D9E1F}"/>
              </a:ext>
            </a:extLst>
          </p:cNvPr>
          <p:cNvSpPr txBox="1"/>
          <p:nvPr/>
        </p:nvSpPr>
        <p:spPr>
          <a:xfrm>
            <a:off x="1557132" y="3584712"/>
            <a:ext cx="516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Plus de plateformes d’écoute</a:t>
            </a:r>
            <a:endParaRPr lang="en-US" sz="2400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13A527B-6F25-46C4-B592-0E86E3CEC10A}"/>
              </a:ext>
            </a:extLst>
          </p:cNvPr>
          <p:cNvSpPr txBox="1"/>
          <p:nvPr/>
        </p:nvSpPr>
        <p:spPr>
          <a:xfrm>
            <a:off x="1550504" y="5315199"/>
            <a:ext cx="516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Plus d’utilisateurs à l’international </a:t>
            </a:r>
            <a:endParaRPr lang="en-US" sz="2400" dirty="0">
              <a:latin typeface="+mj-lt"/>
            </a:endParaRP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C353270E-FAE3-499A-B846-76DF23386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839" y="3263831"/>
            <a:ext cx="933450" cy="93345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BE55F96-9720-48FB-B386-28121EFD7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2126" y="3268441"/>
            <a:ext cx="933450" cy="933450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40091F2D-5D05-4951-9D6F-A22018F0B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7667" y="3263831"/>
            <a:ext cx="914401" cy="914401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27C697FF-A2F5-4469-B37E-13A782B4E4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41645"/>
          <a:stretch/>
        </p:blipFill>
        <p:spPr>
          <a:xfrm>
            <a:off x="7256482" y="4504182"/>
            <a:ext cx="3378385" cy="1971433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2A9272EE-31CE-45F3-A203-CA4291CAC1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9355" y="1582695"/>
            <a:ext cx="1126435" cy="1126435"/>
          </a:xfrm>
          <a:prstGeom prst="rect">
            <a:avLst/>
          </a:prstGeom>
        </p:spPr>
      </p:pic>
      <p:pic>
        <p:nvPicPr>
          <p:cNvPr id="22" name="Graphique 21" descr="Cyclisme">
            <a:extLst>
              <a:ext uri="{FF2B5EF4-FFF2-40B4-BE49-F238E27FC236}">
                <a16:creationId xmlns:a16="http://schemas.microsoft.com/office/drawing/2014/main" id="{3F4ED879-F565-44EE-A00C-6EF4856238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5674" y="1649673"/>
            <a:ext cx="1182644" cy="118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A6E1DE-5CFB-4B0F-A554-E38574D9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Merci !</a:t>
            </a:r>
            <a:endParaRPr lang="en-US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D4B8CEF6-2268-4828-9254-E2794805404D}"/>
              </a:ext>
            </a:extLst>
          </p:cNvPr>
          <p:cNvSpPr txBox="1">
            <a:spLocks/>
          </p:cNvSpPr>
          <p:nvPr/>
        </p:nvSpPr>
        <p:spPr>
          <a:xfrm>
            <a:off x="4622194" y="5866629"/>
            <a:ext cx="3437290" cy="992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>
                <a:solidFill>
                  <a:schemeClr val="tx1"/>
                </a:solidFill>
                <a:latin typeface="+mj-lt"/>
              </a:rPr>
              <a:t>LIVING THE  BEAT …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91E3096-D5AD-472E-8522-D7A265F85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1" b="18840"/>
          <a:stretch/>
        </p:blipFill>
        <p:spPr>
          <a:xfrm>
            <a:off x="2667000" y="1128451"/>
            <a:ext cx="6858000" cy="43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495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Personnalisé 2">
      <a:dk1>
        <a:srgbClr val="0C0C0C"/>
      </a:dk1>
      <a:lt1>
        <a:sysClr val="window" lastClr="FFFFFF"/>
      </a:lt1>
      <a:dk2>
        <a:srgbClr val="000000"/>
      </a:dk2>
      <a:lt2>
        <a:srgbClr val="FFFFFF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2721</TotalTime>
  <Words>61</Words>
  <Application>Microsoft Office PowerPoint</Application>
  <PresentationFormat>Grand écran</PresentationFormat>
  <Paragraphs>18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Impact</vt:lpstr>
      <vt:lpstr>Badge</vt:lpstr>
      <vt:lpstr>Ride your vibes</vt:lpstr>
      <vt:lpstr>Présentation PowerPoint</vt:lpstr>
      <vt:lpstr>Présentation PowerPoint</vt:lpstr>
      <vt:lpstr>DE notre concept…</vt:lpstr>
      <vt:lpstr>… à notre solution</vt:lpstr>
      <vt:lpstr>Un produit qui a de l’avenir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 your vibes</dc:title>
  <dc:creator>Marine Péfau</dc:creator>
  <cp:lastModifiedBy>Marine Péfau</cp:lastModifiedBy>
  <cp:revision>17</cp:revision>
  <dcterms:created xsi:type="dcterms:W3CDTF">2019-12-06T12:27:11Z</dcterms:created>
  <dcterms:modified xsi:type="dcterms:W3CDTF">2019-12-08T09:49:28Z</dcterms:modified>
</cp:coreProperties>
</file>